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6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73" r:id="rId18"/>
    <p:sldId id="523" r:id="rId19"/>
    <p:sldId id="524" r:id="rId20"/>
    <p:sldId id="527" r:id="rId21"/>
    <p:sldId id="525" r:id="rId22"/>
    <p:sldId id="526" r:id="rId23"/>
    <p:sldId id="529" r:id="rId24"/>
    <p:sldId id="530" r:id="rId25"/>
    <p:sldId id="531" r:id="rId26"/>
    <p:sldId id="532" r:id="rId27"/>
    <p:sldId id="533" r:id="rId28"/>
    <p:sldId id="534" r:id="rId29"/>
    <p:sldId id="537" r:id="rId30"/>
    <p:sldId id="535" r:id="rId31"/>
    <p:sldId id="541" r:id="rId32"/>
    <p:sldId id="542" r:id="rId33"/>
    <p:sldId id="536" r:id="rId34"/>
    <p:sldId id="543" r:id="rId35"/>
    <p:sldId id="545" r:id="rId36"/>
    <p:sldId id="560" r:id="rId37"/>
    <p:sldId id="552" r:id="rId38"/>
    <p:sldId id="544" r:id="rId39"/>
    <p:sldId id="546" r:id="rId40"/>
    <p:sldId id="549" r:id="rId41"/>
    <p:sldId id="553" r:id="rId42"/>
    <p:sldId id="565" r:id="rId43"/>
    <p:sldId id="567" r:id="rId44"/>
    <p:sldId id="566" r:id="rId45"/>
    <p:sldId id="568" r:id="rId46"/>
    <p:sldId id="554" r:id="rId47"/>
    <p:sldId id="555" r:id="rId48"/>
    <p:sldId id="557" r:id="rId49"/>
    <p:sldId id="556" r:id="rId50"/>
    <p:sldId id="558" r:id="rId51"/>
    <p:sldId id="559" r:id="rId52"/>
    <p:sldId id="561" r:id="rId53"/>
    <p:sldId id="562" r:id="rId54"/>
    <p:sldId id="563" r:id="rId55"/>
    <p:sldId id="564" r:id="rId56"/>
    <p:sldId id="516" r:id="rId57"/>
    <p:sldId id="571" r:id="rId58"/>
    <p:sldId id="57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518" dt="2025-10-23T13:40:24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15" autoAdjust="0"/>
    <p:restoredTop sz="87123" autoAdjust="0"/>
  </p:normalViewPr>
  <p:slideViewPr>
    <p:cSldViewPr snapToGrid="0">
      <p:cViewPr varScale="1">
        <p:scale>
          <a:sx n="103" d="100"/>
          <a:sy n="103" d="100"/>
        </p:scale>
        <p:origin x="139" y="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5-03-04T16:59:22.708" v="10209" actId="20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</pc:sldChg>
      <pc:sldChg chg="addSp delSp modSp new mod modClrScheme chgLayout">
        <pc:chgData name="Weifeng Xu" userId="e7aed605-a3dd-4d5a-a692-a87037af107b" providerId="ADAL" clId="{E6F61DB7-069D-4ED3-A048-88D1F2D17640}" dt="2025-02-21T13:36:19.022" v="10020" actId="14100"/>
        <pc:sldMkLst>
          <pc:docMk/>
          <pc:sldMk cId="789480850" sldId="521"/>
        </pc:sldMkLst>
      </pc:sldChg>
      <pc:sldChg chg="addSp delSp modSp new mod modNotesTx">
        <pc:chgData name="Weifeng Xu" userId="e7aed605-a3dd-4d5a-a692-a87037af107b" providerId="ADAL" clId="{E6F61DB7-069D-4ED3-A048-88D1F2D17640}" dt="2024-03-02T14:23:07.275" v="9775" actId="207"/>
        <pc:sldMkLst>
          <pc:docMk/>
          <pc:sldMk cId="3028465063" sldId="522"/>
        </pc:sldMkLst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</pc:sldChg>
      <pc:sldChg chg="addSp delSp modSp new mod modClrScheme chgLayout">
        <pc:chgData name="Weifeng Xu" userId="e7aed605-a3dd-4d5a-a692-a87037af107b" providerId="ADAL" clId="{E6F61DB7-069D-4ED3-A048-88D1F2D17640}" dt="2023-03-09T21:01:51.557" v="9622" actId="14100"/>
        <pc:sldMkLst>
          <pc:docMk/>
          <pc:sldMk cId="4088172703" sldId="52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</pc:sldChg>
      <pc:sldChg chg="addSp delSp modSp new mod">
        <pc:chgData name="Weifeng Xu" userId="e7aed605-a3dd-4d5a-a692-a87037af107b" providerId="ADAL" clId="{E6F61DB7-069D-4ED3-A048-88D1F2D17640}" dt="2025-02-21T13:31:29.703" v="10004" actId="1076"/>
        <pc:sldMkLst>
          <pc:docMk/>
          <pc:sldMk cId="3211728039" sldId="540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</pc:sldChg>
      <pc:sldChg chg="addSp modSp new mod modNotesTx">
        <pc:chgData name="Weifeng Xu" userId="e7aed605-a3dd-4d5a-a692-a87037af107b" providerId="ADAL" clId="{E6F61DB7-069D-4ED3-A048-88D1F2D17640}" dt="2025-03-04T16:59:22.708" v="10209" actId="207"/>
        <pc:sldMkLst>
          <pc:docMk/>
          <pc:sldMk cId="2821090773" sldId="561"/>
        </pc:sldMkLst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</pc:sldChg>
      <pc:sldChg chg="addSp delSp modSp new mod modNotesTx">
        <pc:chgData name="Weifeng Xu" userId="e7aed605-a3dd-4d5a-a692-a87037af107b" providerId="ADAL" clId="{E6F61DB7-069D-4ED3-A048-88D1F2D17640}" dt="2024-03-12T22:14:52.249" v="9802" actId="20577"/>
        <pc:sldMkLst>
          <pc:docMk/>
          <pc:sldMk cId="854203684" sldId="566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</pc:sldChg>
      <pc:sldChg chg="modSp mod">
        <pc:chgData name="Weifeng Xu" userId="e7aed605-a3dd-4d5a-a692-a87037af107b" providerId="ADAL" clId="{E6F61DB7-069D-4ED3-A048-88D1F2D17640}" dt="2023-03-09T21:07:00.882" v="9630" actId="20577"/>
        <pc:sldMkLst>
          <pc:docMk/>
          <pc:sldMk cId="2022466885" sldId="570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</pc:sldChg>
      <pc:sldChg chg="addSp modSp new mod modNotesTx">
        <pc:chgData name="Weifeng Xu" userId="e7aed605-a3dd-4d5a-a692-a87037af107b" providerId="ADAL" clId="{E6F61DB7-069D-4ED3-A048-88D1F2D17640}" dt="2025-03-04T16:32:28.782" v="10104"/>
        <pc:sldMkLst>
          <pc:docMk/>
          <pc:sldMk cId="1375788662" sldId="573"/>
        </pc:sldMkLst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</pc:sldChg>
    </pc:docChg>
  </pc:docChgLst>
  <pc:docChgLst>
    <pc:chgData name="Weifeng Xu" userId="e7aed605-a3dd-4d5a-a692-a87037af107b" providerId="ADAL" clId="{F99F8FFF-BA20-43EA-924B-4DF5D2A785F3}"/>
    <pc:docChg chg="undo custSel modSld">
      <pc:chgData name="Weifeng Xu" userId="e7aed605-a3dd-4d5a-a692-a87037af107b" providerId="ADAL" clId="{F99F8FFF-BA20-43EA-924B-4DF5D2A785F3}" dt="2025-10-23T13:40:30.933" v="60" actId="14100"/>
      <pc:docMkLst>
        <pc:docMk/>
      </pc:docMkLst>
      <pc:sldChg chg="addSp delSp modSp mod">
        <pc:chgData name="Weifeng Xu" userId="e7aed605-a3dd-4d5a-a692-a87037af107b" providerId="ADAL" clId="{F99F8FFF-BA20-43EA-924B-4DF5D2A785F3}" dt="2025-10-23T13:40:30.933" v="60" actId="14100"/>
        <pc:sldMkLst>
          <pc:docMk/>
          <pc:sldMk cId="2211578237" sldId="524"/>
        </pc:sldMkLst>
        <pc:spChg chg="mod">
          <ac:chgData name="Weifeng Xu" userId="e7aed605-a3dd-4d5a-a692-a87037af107b" providerId="ADAL" clId="{F99F8FFF-BA20-43EA-924B-4DF5D2A785F3}" dt="2025-10-23T13:39:31.668" v="23" actId="6549"/>
          <ac:spMkLst>
            <pc:docMk/>
            <pc:sldMk cId="2211578237" sldId="524"/>
            <ac:spMk id="7" creationId="{11831F04-9229-45FB-8230-E5DBE2F94997}"/>
          </ac:spMkLst>
        </pc:spChg>
        <pc:spChg chg="mod">
          <ac:chgData name="Weifeng Xu" userId="e7aed605-a3dd-4d5a-a692-a87037af107b" providerId="ADAL" clId="{F99F8FFF-BA20-43EA-924B-4DF5D2A785F3}" dt="2025-10-23T13:40:12.969" v="57" actId="20577"/>
          <ac:spMkLst>
            <pc:docMk/>
            <pc:sldMk cId="2211578237" sldId="524"/>
            <ac:spMk id="8" creationId="{ECDA4EE0-E97F-4BD8-A106-5C04045AA977}"/>
          </ac:spMkLst>
        </pc:spChg>
        <pc:inkChg chg="add">
          <ac:chgData name="Weifeng Xu" userId="e7aed605-a3dd-4d5a-a692-a87037af107b" providerId="ADAL" clId="{F99F8FFF-BA20-43EA-924B-4DF5D2A785F3}" dt="2025-10-23T13:37:47.199" v="0" actId="9405"/>
          <ac:inkMkLst>
            <pc:docMk/>
            <pc:sldMk cId="2211578237" sldId="524"/>
            <ac:inkMk id="5" creationId="{9953B6C9-2560-587E-C2DF-AEBC53A14DD6}"/>
          </ac:inkMkLst>
        </pc:inkChg>
        <pc:inkChg chg="add del">
          <ac:chgData name="Weifeng Xu" userId="e7aed605-a3dd-4d5a-a692-a87037af107b" providerId="ADAL" clId="{F99F8FFF-BA20-43EA-924B-4DF5D2A785F3}" dt="2025-10-23T13:38:05.264" v="5"/>
          <ac:inkMkLst>
            <pc:docMk/>
            <pc:sldMk cId="2211578237" sldId="524"/>
            <ac:inkMk id="10" creationId="{650E187B-F781-24E5-B8BE-3BD42B145D9B}"/>
          </ac:inkMkLst>
        </pc:inkChg>
        <pc:inkChg chg="add mod">
          <ac:chgData name="Weifeng Xu" userId="e7aed605-a3dd-4d5a-a692-a87037af107b" providerId="ADAL" clId="{F99F8FFF-BA20-43EA-924B-4DF5D2A785F3}" dt="2025-10-23T13:38:04.399" v="4"/>
          <ac:inkMkLst>
            <pc:docMk/>
            <pc:sldMk cId="2211578237" sldId="524"/>
            <ac:inkMk id="12" creationId="{99036BF3-0C19-6CE4-9093-DFAD256FEF1C}"/>
          </ac:inkMkLst>
        </pc:inkChg>
        <pc:inkChg chg="add del">
          <ac:chgData name="Weifeng Xu" userId="e7aed605-a3dd-4d5a-a692-a87037af107b" providerId="ADAL" clId="{F99F8FFF-BA20-43EA-924B-4DF5D2A785F3}" dt="2025-10-23T13:38:23.540" v="7" actId="9405"/>
          <ac:inkMkLst>
            <pc:docMk/>
            <pc:sldMk cId="2211578237" sldId="524"/>
            <ac:inkMk id="13" creationId="{AA4079D1-426B-B057-8BCA-9F782D474183}"/>
          </ac:inkMkLst>
        </pc:inkChg>
        <pc:inkChg chg="add">
          <ac:chgData name="Weifeng Xu" userId="e7aed605-a3dd-4d5a-a692-a87037af107b" providerId="ADAL" clId="{F99F8FFF-BA20-43EA-924B-4DF5D2A785F3}" dt="2025-10-23T13:38:26.155" v="8" actId="9405"/>
          <ac:inkMkLst>
            <pc:docMk/>
            <pc:sldMk cId="2211578237" sldId="524"/>
            <ac:inkMk id="14" creationId="{03CA7C3A-3EC8-AC05-3F04-3C84955CBE36}"/>
          </ac:inkMkLst>
        </pc:inkChg>
        <pc:inkChg chg="add">
          <ac:chgData name="Weifeng Xu" userId="e7aed605-a3dd-4d5a-a692-a87037af107b" providerId="ADAL" clId="{F99F8FFF-BA20-43EA-924B-4DF5D2A785F3}" dt="2025-10-23T13:38:30.208" v="9" actId="9405"/>
          <ac:inkMkLst>
            <pc:docMk/>
            <pc:sldMk cId="2211578237" sldId="524"/>
            <ac:inkMk id="15" creationId="{B3680843-8395-B433-D554-7F4B61BA4926}"/>
          </ac:inkMkLst>
        </pc:inkChg>
        <pc:cxnChg chg="mod">
          <ac:chgData name="Weifeng Xu" userId="e7aed605-a3dd-4d5a-a692-a87037af107b" providerId="ADAL" clId="{F99F8FFF-BA20-43EA-924B-4DF5D2A785F3}" dt="2025-10-23T13:39:05.455" v="10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mod">
          <ac:chgData name="Weifeng Xu" userId="e7aed605-a3dd-4d5a-a692-a87037af107b" providerId="ADAL" clId="{F99F8FFF-BA20-43EA-924B-4DF5D2A785F3}" dt="2025-10-23T13:40:30.933" v="60" actId="14100"/>
          <ac:cxnSpMkLst>
            <pc:docMk/>
            <pc:sldMk cId="2211578237" sldId="524"/>
            <ac:cxnSpMk id="18" creationId="{6147A69C-8059-F734-2084-34999D33BB12}"/>
          </ac:cxnSpMkLst>
        </pc:cxn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3:37:47.1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498 18 24575,'0'-1'0,"0"0"0,-1 0 0,1 0 0,0 0 0,-1 0 0,1 0 0,-1 1 0,1-1 0,-1 0 0,0 0 0,1 1 0,-1-1 0,0 0 0,0 1 0,1-1 0,-1 0 0,0 1 0,0-1 0,0 1 0,0 0 0,1-1 0,-1 1 0,0 0 0,0-1 0,0 1 0,0 0 0,0 0 0,0 0 0,-2 0 0,-30 0 0,29 0 0,0 1 0,0 0 0,0 0 0,0 1 0,1-1 0,-1 1 0,0 0 0,1 0 0,-1 0 0,1 0 0,0 1 0,-1-1 0,1 1 0,0 0 0,1 0 0,-1 0 0,0 0 0,1 0 0,0 1 0,-3 4 0,4-6 0,-5 6 0,1-1 0,-1 0 0,0-1 0,0 0 0,0 1 0,-1-2 0,0 1 0,0-1 0,-1 0 0,0-1 0,1 0 0,-1 0 0,-1 0 0,1-1 0,0 0 0,-1-1 0,-9 2 0,3 0 0,1 1 0,0 0 0,0 1 0,0 0 0,1 2 0,0-1 0,1 2 0,-18 14 0,9-8 0,15-10 0,0 1 0,0 0 0,0 1 0,1-1 0,0 1 0,0 0 0,1 0 0,-1 1 0,2-1 0,-1 1 0,1 0 0,0 0 0,1 0 0,0 1 0,0-1 0,1 0 0,0 1 0,0 16 0,3 348 0,-2-365 0,1 0 0,0 0 0,0 0 0,1 0 0,0-1 0,1 1 0,0-1 0,0 1 0,0-1 0,1 0 0,0 0 0,8 11 0,7 4 0,0-1 0,26 24 0,-18-20 0,27 16 0,-13-11 0,-35-26 0,-1 0 0,1 0 0,0-1 0,-1 0 0,2 0 0,-1 0 0,0-1 0,0 0 0,12 2 0,4-1 0,37 0 0,-39-3 0,40 7 0,-3 0 0,0-1 0,0-4 0,63-4 0,-19 0 0,-90 1 0,-1 0 0,1-1 0,-1-1 0,0 0 0,0 0 0,0-1 0,0 0 0,-1-1 0,15-9 0,38-16 0,-21 14 0,-12 4 0,55-13 0,-79 23 0,0 1 0,0-1 0,0 0 0,0-1 0,0 1 0,-1-1 0,1 0 0,-1 0 0,0 0 0,1-1 0,-2 1 0,1-1 0,0 0 0,-1 0 0,1-1 0,-1 1 0,-1-1 0,1 1 0,-1-1 0,1 0 0,-1 0 0,0 0 0,-1 0 0,0 0 0,2-7 0,1-14 0,0 0 0,-2-1 0,-2-46 0,0 59 0,1-79 0,-3-63 0,-1 143 0,-1-1 0,0 1 0,-1 0 0,0 0 0,-1 0 0,-1 0 0,0 1 0,-13-18 0,3 3 0,-51-64 0,52 72 0,6 8 0,-1 2 0,0-1 0,0 1 0,-1 1 0,0 0 0,-1 1 0,-22-10 0,-14-9 0,35 20-2,1 0-1,-1 1 1,-1 0 0,1 1-1,-1 0 1,1 2 0,-25-3-1,-16-2-1343,33 2-5480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3:38:02.3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24575,'4'1'0,"1"0"0,-1 0 0,0 1 0,0-1 0,1 1 0,-1 0 0,5 4 0,13 4 0,259 103 0,-249-94 0,9 4 0,-23-16 0,0 1 0,-1 1 0,0 0 0,25 19 0,46 24 0,-80-48 0,0-1 0,-1 0 0,1-1 0,0 1 0,0-2 0,12 3 0,-10-3 0,-1 0 0,1 2 0,-1-1 0,15 7 0,14 10 0,1-2 0,0-1 0,1-2 0,1-1 0,0-3 0,55 7 0,7 2 0,-74-13 0,-1 0 0,55 2 0,-66-7 0,0 1 0,30 7 0,-2 0 0,-8-4 0,0 2 0,74 2 0,-74-8 0,44 8 0,-43-4 0,41 0 0,395 16-3523,-408-11 4603,-42-6-100,44 2 0,59-8-460,96 4-557,-145 8 37,-46-5 0,43 1 0,1888-5-1244,-930-3 2488,-1008 1-1244,44-9 0,-44 6 0,42-2 0,278 4-1257,561-12-4270,-610 9 2168,-198-5 4641,32 0 717,-115 10-1981,233-12 2057,35-12-2180,-16 20 887,-33 3-428,-157-10 221,-50 7 43,46-3 0,1005 8 1309,-1051-2-1927,45-9 0,20 0 0,600 9 37,-338 3-714,425-2 1317,-747-2-640,47-8 0,-30 2 0,188-27 0,-146 30 0,-46 3 0,64-11 0,-60 7 0,1 2 0,-1 2 0,54 4 0,-6 1 0,18-1 0,122-5 0,-181-7 0,-42 6 0,1 1 0,23-1 0,5 3 0,-18 1 0,0-1 0,-1-1 0,33-6 0,6-5 0,71-4 0,-98 11 0,56-15 0,-55 11 0,-22 7 0,15-5 0,50-6 0,-12 6 0,-16 2 0,56-1 0,15 8-1365,-102-1-5461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3:38:26.15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0 626 24575,'0'-3'0,"1"0"0,-1 1 0,1-1 0,0 1 0,-1-1 0,1 1 0,0-1 0,0 1 0,1 0 0,-1 0 0,0-1 0,1 1 0,0 0 0,-1 0 0,1 0 0,0 1 0,0-1 0,0 0 0,0 1 0,0-1 0,0 1 0,1 0 0,-1-1 0,0 1 0,4-1 0,8-3 0,0 0 0,1 1 0,17-3 0,-18 4 0,124-17 0,-102 16 0,44-2 0,-44 5 0,41-7 0,-20 1 0,1 3 0,95 5 0,-50 1 0,-66-2 0,-1-2 0,56-9 0,-66 8 0,0 0 0,43 2 0,16-1 0,-74 0 0,0-1 0,0 0 0,0-1 0,-1 0 0,1-1 0,-1 0 0,0-1 0,12-9 0,16-7 0,-21 14 0,-1 1 0,1 1 0,0 1 0,35-6 0,-24 5 0,133-44 0,-132 42 0,-15 4 0,-1 0 0,0 1 0,23-2 0,39-5 0,-52 6 0,43-3 0,-45 7 0,0-1 0,-1-1 0,30-6 0,-16 1 0,-16 3 0,-1 0 0,1-1 0,25-11 0,-28 9 0,-9 5 0,0 0 0,0-1 0,-1 0 0,1 0 0,-1 0 0,0-1 0,0 0 0,0 0 0,7-9 0,-8 9 0,1 0 0,-1 0 0,1 1 0,0-1 0,0 1 0,0 0 0,1 1 0,-1-1 0,7-2 0,-5 3 0,-1-1 0,1 0 0,-1 0 0,0-1 0,9-6 0,-2 0 0,0 1 0,1 0 0,28-12 0,9-6 0,-21 13 81,-24 12-322,0 0 0,-1-1 0,1 1 0,-1-1 0,6-4 0,-2-1-6585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3T13:38:30.20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271 1 24575,'-13'1'0,"1"2"0,-1-1 0,1 2 0,0 0 0,0 0 0,-14 7 0,16-6 0,3-1 0,0 1 0,1 0 0,-1 0 0,1 1 0,1 0 0,-1 0 0,1 1 0,0-1 0,0 1 0,-5 11 0,-8 8 0,11-17 0,1-2 0,1 1 0,0-1 0,0 1 0,0 0 0,1 0 0,0 0 0,1 1 0,-4 11 0,0 12 0,1-1 0,2 1 0,0 59 0,4-86 0,-1 6 0,1 0 0,0 0 0,1 0 0,0 1 0,1-1 0,0 0 0,0 0 0,2 0 0,-1-1 0,1 1 0,10 18 0,4-3 0,-14-21 0,0 0 0,-1 0 0,0 0 0,0 0 0,0 1 0,0-1 0,-1 1 0,0 0 0,0 0 0,1 8 0,-3-10 0,0 0 0,1 0 0,-1 0 0,1 0 0,0 0 0,0-1 0,0 1 0,0 0 0,1 0 0,0-1 0,-1 1 0,1-1 0,0 1 0,1-1 0,-1 0 0,1 0 0,-1 0 0,1 0 0,0 0 0,0-1 0,0 1 0,1-1 0,-1 0 0,1 0 0,-1 0 0,1 0 0,-1 0 0,1-1 0,8 2 0,167 73 0,-159-68 0,-1-1 0,1-1 0,0-1 0,1 0 0,41 3 0,-41-5 0,-1 1 0,1 1 0,30 12 0,-34-10 0,1-1 0,1-1 0,-1 0 0,37 3 0,235-7 0,-138-3 0,-140 1 0,0 0 0,0-1 0,-1 0 0,1-1 0,22-9 0,-19 6 0,1 1 0,24-5 0,-30 8 0,1-1 0,-2 0 0,1 0 0,11-7 0,23-7 0,12-3 0,11-3 0,-35 14 0,-1-1 0,33-16 0,-40 15 0,-2 1 0,0 0 0,-1-2 0,0-1 0,-1-1 0,0 0 0,-1-1 0,-1-2 0,0 0 0,-2 0 0,0-2 0,20-28 0,-29 35 0,0 1 0,-1-1 0,0 0 0,-1-1 0,0 1 0,-1-1 0,4-25 0,-4 17 0,-2-1 0,-1 1 0,0-1 0,-4-25 0,2 42 0,0 1 0,0-1 0,0 1 0,-1-1 0,0 1 0,0 0 0,0-1 0,-1 1 0,1 0 0,-1 0 0,-4-4 0,-40-39 0,41 41 0,-6-3 0,0 1 0,-1 0 0,0 1 0,-1 0 0,0 1 0,0 0 0,-17-4 0,10 3 0,-1-1 0,-22-13 0,31 14 0,0 2 0,0 0 0,0 0 0,-1 1 0,1 1 0,-19-3 0,-2 2 0,-48 1 0,29 3 0,22 2 0,0-3 0,0 0 0,-59-11 0,56 7 0,-2 0 0,1 3 0,0 1 0,-42 4 0,-3-1 0,-317-2 0,360 4-1365,24 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Convert a file from Windows to Unix format</a:t>
            </a:r>
          </a:p>
          <a:p>
            <a:r>
              <a:rPr lang="en-US" dirty="0"/>
              <a:t>dos2unix filename.txt</a:t>
            </a:r>
          </a:p>
          <a:p>
            <a:endParaRPr lang="en-US" dirty="0"/>
          </a:p>
          <a:p>
            <a:r>
              <a:rPr lang="en-US" dirty="0"/>
              <a:t># Convert a file from Unix to Windows format</a:t>
            </a:r>
          </a:p>
          <a:p>
            <a:r>
              <a:rPr lang="en-US" dirty="0"/>
              <a:t>unix2dos filename.txt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r>
              <a:rPr lang="en-US"/>
              <a:t>https://github.com/frankwxu/digital-forensics-lab/blob/main/Basic_Computer_Skills_for_Forensics/file_carving/File_Carving_Manually/vm_to_ub_traffic.log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echo  "Extract content from code. &lt;h1&gt;This is a heading. &lt;/h1&gt;" | </a:t>
            </a:r>
            <a:r>
              <a:rPr lang="en-GB" sz="2400" dirty="0" err="1"/>
              <a:t>sed</a:t>
            </a:r>
            <a:r>
              <a:rPr lang="en-GB" sz="2400" dirty="0"/>
              <a:t> -E "s/&lt;[^&gt;]+&gt;//g“</a:t>
            </a:r>
          </a:p>
          <a:p>
            <a:r>
              <a:rPr lang="en-US" sz="2400" dirty="0"/>
              <a:t>https://jex.im/regulex/#!flags=&amp;re=%3C%5B%5E%3E%5D%2B%3E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7.png"/><Relationship Id="rId7" Type="http://schemas.openxmlformats.org/officeDocument/2006/relationships/customXml" Target="../ink/ink11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700.png"/><Relationship Id="rId4" Type="http://schemas.openxmlformats.org/officeDocument/2006/relationships/image" Target="../media/image62.png"/><Relationship Id="rId9" Type="http://schemas.openxmlformats.org/officeDocument/2006/relationships/customXml" Target="../ink/ink1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.xml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.xml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customXml" Target="../ink/ink124.xml"/><Relationship Id="rId4" Type="http://schemas.openxmlformats.org/officeDocument/2006/relationships/customXml" Target="../ink/ink121.xml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9.png"/><Relationship Id="rId3" Type="http://schemas.openxmlformats.org/officeDocument/2006/relationships/image" Target="../media/image97.png"/><Relationship Id="rId7" Type="http://schemas.openxmlformats.org/officeDocument/2006/relationships/customXml" Target="../ink/ink126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28.xml"/><Relationship Id="rId5" Type="http://schemas.openxmlformats.org/officeDocument/2006/relationships/customXml" Target="../ink/ink125.xml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customXml" Target="../ink/ink1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3" Type="http://schemas.openxmlformats.org/officeDocument/2006/relationships/customXml" Target="../ink/ink129.xml"/><Relationship Id="rId7" Type="http://schemas.openxmlformats.org/officeDocument/2006/relationships/image" Target="../media/image69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0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32.xml"/><Relationship Id="rId9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/blob/main/Basic_Computer_Skills_for_Forensics/file_carving/File_Carving_Manually/vm_to_ub_traffic.lo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7.png"/><Relationship Id="rId7" Type="http://schemas.openxmlformats.org/officeDocument/2006/relationships/customXml" Target="../ink/ink13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33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characters between any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: a shortcut of </a:t>
            </a:r>
            <a:r>
              <a:rPr lang="en-US" sz="3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\&lt;</a:t>
            </a:r>
            <a:r>
              <a:rPr lang="en-US" sz="36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agivenword</a:t>
            </a:r>
            <a:r>
              <a:rPr lang="en-US" sz="3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\&gt;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4B9A1-6B30-F8D8-EF61-0C477A1F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6" y="1886145"/>
            <a:ext cx="8107776" cy="99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4140F-7D13-7840-D237-0EA8A00F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56" y="2883876"/>
            <a:ext cx="8107776" cy="211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4D066-172A-A10E-5BE8-C763A4EA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56" y="4998949"/>
            <a:ext cx="8107776" cy="1065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E511F-C1E9-9E45-5758-613DA62EFF4E}"/>
              </a:ext>
            </a:extLst>
          </p:cNvPr>
          <p:cNvSpPr txBox="1"/>
          <p:nvPr/>
        </p:nvSpPr>
        <p:spPr>
          <a:xfrm>
            <a:off x="5757705" y="2610479"/>
            <a:ext cx="2466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 is not a word character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F2F3-ECF0-98D5-FBB4-6527C691802C}"/>
              </a:ext>
            </a:extLst>
          </p:cNvPr>
          <p:cNvSpPr txBox="1"/>
          <p:nvPr/>
        </p:nvSpPr>
        <p:spPr>
          <a:xfrm>
            <a:off x="9911945" y="143298"/>
            <a:ext cx="202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E08DA-0615-9E7A-ADD0-4BCC63653444}"/>
              </a:ext>
            </a:extLst>
          </p:cNvPr>
          <p:cNvSpPr txBox="1"/>
          <p:nvPr/>
        </p:nvSpPr>
        <p:spPr>
          <a:xfrm>
            <a:off x="1348336" y="1434636"/>
            <a:ext cx="2824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 only whole words</a:t>
            </a:r>
          </a:p>
        </p:txBody>
      </p:sp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48F00-F398-4432-D7DF-C5D664775E8A}"/>
              </a:ext>
            </a:extLst>
          </p:cNvPr>
          <p:cNvSpPr txBox="1"/>
          <p:nvPr/>
        </p:nvSpPr>
        <p:spPr>
          <a:xfrm>
            <a:off x="7593340" y="753207"/>
            <a:ext cx="18373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names</a:t>
            </a:r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EFFE2-A7DF-5A6F-BA65-31A68C387E94}"/>
              </a:ext>
            </a:extLst>
          </p:cNvPr>
          <p:cNvSpPr txBox="1"/>
          <p:nvPr/>
        </p:nvSpPr>
        <p:spPr>
          <a:xfrm>
            <a:off x="0" y="0"/>
            <a:ext cx="2836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Conditional match </a:t>
            </a:r>
            <a:r>
              <a:rPr lang="en-US" sz="1800" b="1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E1626-7697-118E-9848-DF461E85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78" y="962190"/>
            <a:ext cx="7499425" cy="274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576F1-D9B0-3CE7-AC73-BE0366242FDB}"/>
              </a:ext>
            </a:extLst>
          </p:cNvPr>
          <p:cNvSpPr txBox="1"/>
          <p:nvPr/>
        </p:nvSpPr>
        <p:spPr>
          <a:xfrm>
            <a:off x="3974096" y="491801"/>
            <a:ext cx="4594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</a:t>
            </a:r>
            <a:r>
              <a:rPr lang="en-US" altLang="en-US" sz="2400" b="1" dirty="0">
                <a:solidFill>
                  <a:srgbClr val="AA0000"/>
                </a:solidFill>
                <a:latin typeface="Verdana" panose="020B0604030504040204" pitchFamily="34" charset="0"/>
              </a:rPr>
              <a:t>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 represents a list of characters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0344E1-689D-E963-F61A-9582AF0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1634"/>
              </p:ext>
            </p:extLst>
          </p:nvPr>
        </p:nvGraphicFramePr>
        <p:xfrm>
          <a:off x="2223094" y="3931344"/>
          <a:ext cx="9231716" cy="2286000"/>
        </p:xfrm>
        <a:graphic>
          <a:graphicData uri="http://schemas.openxmlformats.org/drawingml/2006/table">
            <a:tbl>
              <a:tblPr/>
              <a:tblGrid>
                <a:gridCol w="2696237">
                  <a:extLst>
                    <a:ext uri="{9D8B030D-6E8A-4147-A177-3AD203B41FA5}">
                      <a16:colId xmlns:a16="http://schemas.microsoft.com/office/drawing/2014/main" val="3156464077"/>
                    </a:ext>
                  </a:extLst>
                </a:gridCol>
                <a:gridCol w="3182679">
                  <a:extLst>
                    <a:ext uri="{9D8B030D-6E8A-4147-A177-3AD203B41FA5}">
                      <a16:colId xmlns:a16="http://schemas.microsoft.com/office/drawing/2014/main" val="194028030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31640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Aspect</a:t>
                      </a:r>
                    </a:p>
                  </a:txBody>
                  <a:tcPr anchor="b">
                    <a:lnL w="7620" cap="flat" cmpd="sng" algn="ctr">
                      <a:solidFill>
                        <a:srgbClr val="70D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D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Unix/Linux</a:t>
                      </a:r>
                    </a:p>
                  </a:txBody>
                  <a:tcPr anchor="b">
                    <a:lnL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Windows</a:t>
                      </a:r>
                    </a:p>
                  </a:txBody>
                  <a:tcPr anchor="b">
                    <a:lnL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62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Newline Representation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\n(LF)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\r\n(CR+LF)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597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Number of Characters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1 character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2 characters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50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Compatibility Issues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0" dirty="0">
                          <a:effectLst/>
                        </a:rPr>
                        <a:t>Files created on Unix may appear as a single line on Windows if not converted.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0" dirty="0">
                          <a:effectLst/>
                        </a:rPr>
                        <a:t>Files created on Windows may have extra ^M characters (visible representation of\r) on Unix if not converted.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27165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2BB0FED-EF63-C504-EF65-43EE4E15B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506" y="40809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78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554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 can’t have numbers before a name!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6972379" y="3588384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can’t have “avenue” after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3968624" y="1443918"/>
            <a:ext cx="3949615" cy="99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53B6C9-2560-587E-C2DF-AEBC53A14DD6}"/>
                  </a:ext>
                </a:extLst>
              </p14:cNvPr>
              <p14:cNvContentPartPr/>
              <p14:nvPr/>
            </p14:nvContentPartPr>
            <p14:xfrm>
              <a:off x="3515450" y="2387590"/>
              <a:ext cx="469800" cy="40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53B6C9-2560-587E-C2DF-AEBC53A14D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9330" y="2381470"/>
                <a:ext cx="4820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0E187B-F781-24E5-B8BE-3BD42B145D9B}"/>
                  </a:ext>
                </a:extLst>
              </p14:cNvPr>
              <p14:cNvContentPartPr/>
              <p14:nvPr/>
            </p14:nvContentPartPr>
            <p14:xfrm>
              <a:off x="4177850" y="2795110"/>
              <a:ext cx="5330880" cy="21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0E187B-F781-24E5-B8BE-3BD42B145D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1730" y="2788990"/>
                <a:ext cx="5343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CA7C3A-3EC8-AC05-3F04-3C84955CBE36}"/>
                  </a:ext>
                </a:extLst>
              </p14:cNvPr>
              <p14:cNvContentPartPr/>
              <p14:nvPr/>
            </p14:nvContentPartPr>
            <p14:xfrm>
              <a:off x="4891730" y="3871150"/>
              <a:ext cx="934200" cy="22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CA7C3A-3EC8-AC05-3F04-3C84955CBE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5610" y="3865030"/>
                <a:ext cx="946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680843-8395-B433-D554-7F4B61BA4926}"/>
                  </a:ext>
                </a:extLst>
              </p14:cNvPr>
              <p14:cNvContentPartPr/>
              <p14:nvPr/>
            </p14:nvContentPartPr>
            <p14:xfrm>
              <a:off x="5775530" y="3605470"/>
              <a:ext cx="730440" cy="335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680843-8395-B433-D554-7F4B61BA49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410" y="3599350"/>
                <a:ext cx="742680" cy="3474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47A69C-8059-F734-2084-34999D33BB1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05970" y="3715270"/>
            <a:ext cx="466409" cy="5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 dirty="0"/>
              <a:t> file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994535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59207-2F40-2214-348F-E23EF0146027}"/>
              </a:ext>
            </a:extLst>
          </p:cNvPr>
          <p:cNvSpPr txBox="1"/>
          <p:nvPr/>
        </p:nvSpPr>
        <p:spPr>
          <a:xfrm>
            <a:off x="8508075" y="2666512"/>
            <a:ext cx="290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Match any character except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caret symbol </a:t>
            </a:r>
            <a:r>
              <a:rPr lang="en-US" dirty="0">
                <a:solidFill>
                  <a:srgbClr val="FF0000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BD7C73-597A-49A5-D453-DBA5C2A2F62C}"/>
              </a:ext>
            </a:extLst>
          </p:cNvPr>
          <p:cNvSpPr txBox="1"/>
          <p:nvPr/>
        </p:nvSpPr>
        <p:spPr>
          <a:xfrm>
            <a:off x="8292136" y="246766"/>
            <a:ext cx="28369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[^&lt;]*: </a:t>
            </a:r>
            <a:r>
              <a:rPr lang="en-GB" sz="1400" dirty="0"/>
              <a:t>Match characters up to—but not including—another &lt;don’t cross into nested tags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13081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89" y="19602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1172409" y="5347263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>
            <a:cxnSpLocks/>
          </p:cNvCxnSpPr>
          <p:nvPr/>
        </p:nvCxnSpPr>
        <p:spPr>
          <a:xfrm flipH="1">
            <a:off x="1542789" y="4900689"/>
            <a:ext cx="38636" cy="4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20510</TotalTime>
  <Words>4118</Words>
  <Application>Microsoft Office PowerPoint</Application>
  <PresentationFormat>Widescreen</PresentationFormat>
  <Paragraphs>498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 (link)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</cp:revision>
  <dcterms:created xsi:type="dcterms:W3CDTF">2020-09-14T14:43:27Z</dcterms:created>
  <dcterms:modified xsi:type="dcterms:W3CDTF">2025-10-23T13:40:33Z</dcterms:modified>
</cp:coreProperties>
</file>